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4"/>
  </p:sldMasterIdLst>
  <p:notesMasterIdLst>
    <p:notesMasterId r:id="rId13"/>
  </p:notesMasterIdLst>
  <p:handoutMasterIdLst>
    <p:handoutMasterId r:id="rId14"/>
  </p:handoutMasterIdLst>
  <p:sldIdLst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>
          <p15:clr>
            <a:srgbClr val="A4A3A4"/>
          </p15:clr>
        </p15:guide>
        <p15:guide id="5" orient="horz" pos="195" userDrawn="1">
          <p15:clr>
            <a:srgbClr val="A4A3A4"/>
          </p15:clr>
        </p15:guide>
        <p15:guide id="6" orient="horz" pos="4125" userDrawn="1">
          <p15:clr>
            <a:srgbClr val="A4A3A4"/>
          </p15:clr>
        </p15:guide>
        <p15:guide id="7" pos="212" userDrawn="1">
          <p15:clr>
            <a:srgbClr val="A4A3A4"/>
          </p15:clr>
        </p15:guide>
        <p15:guide id="8" pos="7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3707" autoAdjust="0"/>
  </p:normalViewPr>
  <p:slideViewPr>
    <p:cSldViewPr>
      <p:cViewPr varScale="1">
        <p:scale>
          <a:sx n="163" d="100"/>
          <a:sy n="163" d="100"/>
        </p:scale>
        <p:origin x="1459" y="125"/>
      </p:cViewPr>
      <p:guideLst>
        <p:guide pos="3840"/>
        <p:guide orient="horz" pos="195"/>
        <p:guide orient="horz" pos="4125"/>
        <p:guide pos="212"/>
        <p:guide pos="7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98" y="96"/>
      </p:cViewPr>
      <p:guideLst/>
    </p:cSldViewPr>
  </p:notes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Hunter" userId="a9bd9fb2acad8889" providerId="LiveId" clId="{4A9A6D5E-0654-40FD-97EA-4AB8E2CBAE88}"/>
    <pc:docChg chg="undo custSel addSld delSld modSld">
      <pc:chgData name="Scott Hunter" userId="a9bd9fb2acad8889" providerId="LiveId" clId="{4A9A6D5E-0654-40FD-97EA-4AB8E2CBAE88}" dt="2024-04-17T09:53:37.084" v="1019" actId="20577"/>
      <pc:docMkLst>
        <pc:docMk/>
      </pc:docMkLst>
      <pc:sldChg chg="addSp delSp modSp add mod modClrScheme modAnim chgLayout">
        <pc:chgData name="Scott Hunter" userId="a9bd9fb2acad8889" providerId="LiveId" clId="{4A9A6D5E-0654-40FD-97EA-4AB8E2CBAE88}" dt="2024-04-17T09:43:39.321" v="817"/>
        <pc:sldMkLst>
          <pc:docMk/>
          <pc:sldMk cId="818995837" sldId="266"/>
        </pc:sldMkLst>
        <pc:spChg chg="mod ord">
          <ac:chgData name="Scott Hunter" userId="a9bd9fb2acad8889" providerId="LiveId" clId="{4A9A6D5E-0654-40FD-97EA-4AB8E2CBAE88}" dt="2024-04-17T09:33:53.591" v="6" actId="700"/>
          <ac:spMkLst>
            <pc:docMk/>
            <pc:sldMk cId="818995837" sldId="266"/>
            <ac:spMk id="2" creationId="{4192F9D1-8F80-3BE7-1210-AACDE4B5573E}"/>
          </ac:spMkLst>
        </pc:spChg>
        <pc:spChg chg="del">
          <ac:chgData name="Scott Hunter" userId="a9bd9fb2acad8889" providerId="LiveId" clId="{4A9A6D5E-0654-40FD-97EA-4AB8E2CBAE88}" dt="2024-04-17T09:33:50.952" v="5" actId="478"/>
          <ac:spMkLst>
            <pc:docMk/>
            <pc:sldMk cId="818995837" sldId="266"/>
            <ac:spMk id="3" creationId="{0D0D272B-4664-87E3-EA72-AE09B56736A3}"/>
          </ac:spMkLst>
        </pc:spChg>
        <pc:spChg chg="add del mod ord">
          <ac:chgData name="Scott Hunter" userId="a9bd9fb2acad8889" providerId="LiveId" clId="{4A9A6D5E-0654-40FD-97EA-4AB8E2CBAE88}" dt="2024-04-17T09:33:53.591" v="6" actId="700"/>
          <ac:spMkLst>
            <pc:docMk/>
            <pc:sldMk cId="818995837" sldId="266"/>
            <ac:spMk id="6" creationId="{AA75073D-A705-F1AE-369B-E21F582CC51B}"/>
          </ac:spMkLst>
        </pc:spChg>
        <pc:spChg chg="add mod ord">
          <ac:chgData name="Scott Hunter" userId="a9bd9fb2acad8889" providerId="LiveId" clId="{4A9A6D5E-0654-40FD-97EA-4AB8E2CBAE88}" dt="2024-04-17T09:34:10.906" v="17" actId="207"/>
          <ac:spMkLst>
            <pc:docMk/>
            <pc:sldMk cId="818995837" sldId="266"/>
            <ac:spMk id="8" creationId="{4A4E9056-2049-D270-C58F-0B9BE548D58C}"/>
          </ac:spMkLst>
        </pc:spChg>
        <pc:spChg chg="add mod ord">
          <ac:chgData name="Scott Hunter" userId="a9bd9fb2acad8889" providerId="LiveId" clId="{4A9A6D5E-0654-40FD-97EA-4AB8E2CBAE88}" dt="2024-04-17T09:38:50.917" v="514" actId="20577"/>
          <ac:spMkLst>
            <pc:docMk/>
            <pc:sldMk cId="818995837" sldId="266"/>
            <ac:spMk id="10" creationId="{9A34549C-F8AE-2E1F-0D17-A531D8362D49}"/>
          </ac:spMkLst>
        </pc:spChg>
        <pc:spChg chg="add mod ord">
          <ac:chgData name="Scott Hunter" userId="a9bd9fb2acad8889" providerId="LiveId" clId="{4A9A6D5E-0654-40FD-97EA-4AB8E2CBAE88}" dt="2024-04-17T09:34:21.246" v="28" actId="2711"/>
          <ac:spMkLst>
            <pc:docMk/>
            <pc:sldMk cId="818995837" sldId="266"/>
            <ac:spMk id="12" creationId="{2586D4EE-2443-CF81-7002-055D707696C7}"/>
          </ac:spMkLst>
        </pc:spChg>
        <pc:spChg chg="add mod ord">
          <ac:chgData name="Scott Hunter" userId="a9bd9fb2acad8889" providerId="LiveId" clId="{4A9A6D5E-0654-40FD-97EA-4AB8E2CBAE88}" dt="2024-04-17T09:38:47.997" v="513" actId="20577"/>
          <ac:spMkLst>
            <pc:docMk/>
            <pc:sldMk cId="818995837" sldId="266"/>
            <ac:spMk id="13" creationId="{004DC611-9E70-581F-D542-25E6DDA4F431}"/>
          </ac:spMkLst>
        </pc:spChg>
        <pc:picChg chg="del">
          <ac:chgData name="Scott Hunter" userId="a9bd9fb2acad8889" providerId="LiveId" clId="{4A9A6D5E-0654-40FD-97EA-4AB8E2CBAE88}" dt="2024-04-17T09:33:49.918" v="4" actId="478"/>
          <ac:picMkLst>
            <pc:docMk/>
            <pc:sldMk cId="818995837" sldId="266"/>
            <ac:picMk id="5" creationId="{D2FBCC7B-87DA-C272-24CF-D8E62ADE7DDD}"/>
          </ac:picMkLst>
        </pc:picChg>
        <pc:picChg chg="del">
          <ac:chgData name="Scott Hunter" userId="a9bd9fb2acad8889" providerId="LiveId" clId="{4A9A6D5E-0654-40FD-97EA-4AB8E2CBAE88}" dt="2024-04-17T09:33:47.613" v="1" actId="478"/>
          <ac:picMkLst>
            <pc:docMk/>
            <pc:sldMk cId="818995837" sldId="266"/>
            <ac:picMk id="7" creationId="{77062A6C-3380-3336-6FEE-C396035E296F}"/>
          </ac:picMkLst>
        </pc:picChg>
        <pc:picChg chg="del">
          <ac:chgData name="Scott Hunter" userId="a9bd9fb2acad8889" providerId="LiveId" clId="{4A9A6D5E-0654-40FD-97EA-4AB8E2CBAE88}" dt="2024-04-17T09:33:48.317" v="2" actId="478"/>
          <ac:picMkLst>
            <pc:docMk/>
            <pc:sldMk cId="818995837" sldId="266"/>
            <ac:picMk id="9" creationId="{DE732944-F548-36C4-27BE-DD1DD5943AC7}"/>
          </ac:picMkLst>
        </pc:picChg>
        <pc:picChg chg="del">
          <ac:chgData name="Scott Hunter" userId="a9bd9fb2acad8889" providerId="LiveId" clId="{4A9A6D5E-0654-40FD-97EA-4AB8E2CBAE88}" dt="2024-04-17T09:33:49.229" v="3" actId="478"/>
          <ac:picMkLst>
            <pc:docMk/>
            <pc:sldMk cId="818995837" sldId="266"/>
            <ac:picMk id="11" creationId="{A592C69A-45AD-B17D-4C2B-0FC59E3D0FD7}"/>
          </ac:picMkLst>
        </pc:picChg>
      </pc:sldChg>
      <pc:sldChg chg="addSp delSp modSp new mod modClrScheme chgLayout">
        <pc:chgData name="Scott Hunter" userId="a9bd9fb2acad8889" providerId="LiveId" clId="{4A9A6D5E-0654-40FD-97EA-4AB8E2CBAE88}" dt="2024-04-17T09:43:00.378" v="811" actId="1076"/>
        <pc:sldMkLst>
          <pc:docMk/>
          <pc:sldMk cId="1152769326" sldId="267"/>
        </pc:sldMkLst>
        <pc:spChg chg="del mod ord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2" creationId="{2A768D4C-014B-6F7F-BAFC-8AD47435D30C}"/>
          </ac:spMkLst>
        </pc:spChg>
        <pc:spChg chg="del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3" creationId="{44D45FA5-F543-0997-BEB8-4D9789837930}"/>
          </ac:spMkLst>
        </pc:spChg>
        <pc:spChg chg="del mod ord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4" creationId="{FD800404-49CB-ED9C-C5D8-4C3D59798AB8}"/>
          </ac:spMkLst>
        </pc:spChg>
        <pc:spChg chg="del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5" creationId="{DA8A718B-9AE0-1F90-FB12-B71CE3020FEF}"/>
          </ac:spMkLst>
        </pc:spChg>
        <pc:spChg chg="del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6" creationId="{7E6D1E87-2E79-C37D-43F2-DDC5673DA374}"/>
          </ac:spMkLst>
        </pc:spChg>
        <pc:spChg chg="add mod ord">
          <ac:chgData name="Scott Hunter" userId="a9bd9fb2acad8889" providerId="LiveId" clId="{4A9A6D5E-0654-40FD-97EA-4AB8E2CBAE88}" dt="2024-04-17T09:40:09.573" v="523"/>
          <ac:spMkLst>
            <pc:docMk/>
            <pc:sldMk cId="1152769326" sldId="267"/>
            <ac:spMk id="7" creationId="{C04DE9A8-D01C-6D71-E7B0-9CB5EACF2321}"/>
          </ac:spMkLst>
        </pc:spChg>
        <pc:spChg chg="add mod ord">
          <ac:chgData name="Scott Hunter" userId="a9bd9fb2acad8889" providerId="LiveId" clId="{4A9A6D5E-0654-40FD-97EA-4AB8E2CBAE88}" dt="2024-04-17T09:42:34.213" v="803" actId="20577"/>
          <ac:spMkLst>
            <pc:docMk/>
            <pc:sldMk cId="1152769326" sldId="267"/>
            <ac:spMk id="8" creationId="{B7A175A0-7F13-86BC-69FD-BAEE5713AC64}"/>
          </ac:spMkLst>
        </pc:spChg>
        <pc:picChg chg="add mod">
          <ac:chgData name="Scott Hunter" userId="a9bd9fb2acad8889" providerId="LiveId" clId="{4A9A6D5E-0654-40FD-97EA-4AB8E2CBAE88}" dt="2024-04-17T09:43:00.378" v="811" actId="1076"/>
          <ac:picMkLst>
            <pc:docMk/>
            <pc:sldMk cId="1152769326" sldId="267"/>
            <ac:picMk id="10" creationId="{AC4A0BAA-20F6-D44E-3FBB-2F0E41ABDE8F}"/>
          </ac:picMkLst>
        </pc:picChg>
      </pc:sldChg>
      <pc:sldChg chg="addSp delSp modSp add mod">
        <pc:chgData name="Scott Hunter" userId="a9bd9fb2acad8889" providerId="LiveId" clId="{4A9A6D5E-0654-40FD-97EA-4AB8E2CBAE88}" dt="2024-04-17T09:48:02.005" v="1010" actId="20577"/>
        <pc:sldMkLst>
          <pc:docMk/>
          <pc:sldMk cId="2974476977" sldId="268"/>
        </pc:sldMkLst>
        <pc:spChg chg="mod">
          <ac:chgData name="Scott Hunter" userId="a9bd9fb2acad8889" providerId="LiveId" clId="{4A9A6D5E-0654-40FD-97EA-4AB8E2CBAE88}" dt="2024-04-17T09:48:02.005" v="1010" actId="20577"/>
          <ac:spMkLst>
            <pc:docMk/>
            <pc:sldMk cId="2974476977" sldId="268"/>
            <ac:spMk id="8" creationId="{B7A175A0-7F13-86BC-69FD-BAEE5713AC64}"/>
          </ac:spMkLst>
        </pc:spChg>
        <pc:picChg chg="add del">
          <ac:chgData name="Scott Hunter" userId="a9bd9fb2acad8889" providerId="LiveId" clId="{4A9A6D5E-0654-40FD-97EA-4AB8E2CBAE88}" dt="2024-04-17T09:46:28.276" v="821" actId="478"/>
          <ac:picMkLst>
            <pc:docMk/>
            <pc:sldMk cId="2974476977" sldId="268"/>
            <ac:picMk id="10" creationId="{AC4A0BAA-20F6-D44E-3FBB-2F0E41ABDE8F}"/>
          </ac:picMkLst>
        </pc:picChg>
      </pc:sldChg>
      <pc:sldChg chg="modSp add mod">
        <pc:chgData name="Scott Hunter" userId="a9bd9fb2acad8889" providerId="LiveId" clId="{4A9A6D5E-0654-40FD-97EA-4AB8E2CBAE88}" dt="2024-04-17T09:53:37.084" v="1019" actId="20577"/>
        <pc:sldMkLst>
          <pc:docMk/>
          <pc:sldMk cId="1541743044" sldId="269"/>
        </pc:sldMkLst>
        <pc:spChg chg="mod">
          <ac:chgData name="Scott Hunter" userId="a9bd9fb2acad8889" providerId="LiveId" clId="{4A9A6D5E-0654-40FD-97EA-4AB8E2CBAE88}" dt="2024-04-17T09:53:37.084" v="1019" actId="20577"/>
          <ac:spMkLst>
            <pc:docMk/>
            <pc:sldMk cId="1541743044" sldId="269"/>
            <ac:spMk id="8" creationId="{B7A175A0-7F13-86BC-69FD-BAEE5713AC64}"/>
          </ac:spMkLst>
        </pc:spChg>
      </pc:sldChg>
      <pc:sldChg chg="new del">
        <pc:chgData name="Scott Hunter" userId="a9bd9fb2acad8889" providerId="LiveId" clId="{4A9A6D5E-0654-40FD-97EA-4AB8E2CBAE88}" dt="2024-04-17T09:48:28.630" v="1012" actId="2696"/>
        <pc:sldMkLst>
          <pc:docMk/>
          <pc:sldMk cId="4073003279" sldId="269"/>
        </pc:sldMkLst>
      </pc:sldChg>
    </pc:docChg>
  </pc:docChgLst>
  <pc:docChgLst>
    <pc:chgData name="Mr Hunter" userId="99d3e651-3536-450d-a512-eee25fbf87b5" providerId="ADAL" clId="{F63CE818-5D41-47C8-9B29-8816BE9C635B}"/>
    <pc:docChg chg="modSld">
      <pc:chgData name="Mr Hunter" userId="99d3e651-3536-450d-a512-eee25fbf87b5" providerId="ADAL" clId="{F63CE818-5D41-47C8-9B29-8816BE9C635B}" dt="2024-05-12T20:53:49.301" v="7" actId="20577"/>
      <pc:docMkLst>
        <pc:docMk/>
      </pc:docMkLst>
      <pc:sldChg chg="modSp">
        <pc:chgData name="Mr Hunter" userId="99d3e651-3536-450d-a512-eee25fbf87b5" providerId="ADAL" clId="{F63CE818-5D41-47C8-9B29-8816BE9C635B}" dt="2024-05-12T20:53:40.829" v="6" actId="20577"/>
        <pc:sldMkLst>
          <pc:docMk/>
          <pc:sldMk cId="2566448434" sldId="262"/>
        </pc:sldMkLst>
        <pc:spChg chg="mod">
          <ac:chgData name="Mr Hunter" userId="99d3e651-3536-450d-a512-eee25fbf87b5" providerId="ADAL" clId="{F63CE818-5D41-47C8-9B29-8816BE9C635B}" dt="2024-05-12T20:53:40.829" v="6" actId="20577"/>
          <ac:spMkLst>
            <pc:docMk/>
            <pc:sldMk cId="2566448434" sldId="262"/>
            <ac:spMk id="6" creationId="{6DA6C002-5F90-4D3E-0C99-E903C6BDCE71}"/>
          </ac:spMkLst>
        </pc:spChg>
      </pc:sldChg>
      <pc:sldChg chg="modSp mod">
        <pc:chgData name="Mr Hunter" userId="99d3e651-3536-450d-a512-eee25fbf87b5" providerId="ADAL" clId="{F63CE818-5D41-47C8-9B29-8816BE9C635B}" dt="2024-05-12T20:53:49.301" v="7" actId="20577"/>
        <pc:sldMkLst>
          <pc:docMk/>
          <pc:sldMk cId="1152769326" sldId="267"/>
        </pc:sldMkLst>
        <pc:spChg chg="mod">
          <ac:chgData name="Mr Hunter" userId="99d3e651-3536-450d-a512-eee25fbf87b5" providerId="ADAL" clId="{F63CE818-5D41-47C8-9B29-8816BE9C635B}" dt="2024-05-12T20:53:49.301" v="7" actId="20577"/>
          <ac:spMkLst>
            <pc:docMk/>
            <pc:sldMk cId="1152769326" sldId="267"/>
            <ac:spMk id="8" creationId="{B7A175A0-7F13-86BC-69FD-BAEE5713AC64}"/>
          </ac:spMkLst>
        </pc:spChg>
      </pc:sldChg>
      <pc:sldChg chg="modSp mod">
        <pc:chgData name="Mr Hunter" userId="99d3e651-3536-450d-a512-eee25fbf87b5" providerId="ADAL" clId="{F63CE818-5D41-47C8-9B29-8816BE9C635B}" dt="2024-05-12T20:53:07.745" v="3" actId="20577"/>
        <pc:sldMkLst>
          <pc:docMk/>
          <pc:sldMk cId="2974476977" sldId="268"/>
        </pc:sldMkLst>
        <pc:spChg chg="mod">
          <ac:chgData name="Mr Hunter" userId="99d3e651-3536-450d-a512-eee25fbf87b5" providerId="ADAL" clId="{F63CE818-5D41-47C8-9B29-8816BE9C635B}" dt="2024-05-12T20:53:07.745" v="3" actId="20577"/>
          <ac:spMkLst>
            <pc:docMk/>
            <pc:sldMk cId="2974476977" sldId="268"/>
            <ac:spMk id="8" creationId="{B7A175A0-7F13-86BC-69FD-BAEE5713AC64}"/>
          </ac:spMkLst>
        </pc:spChg>
      </pc:sldChg>
      <pc:sldChg chg="modSp mod">
        <pc:chgData name="Mr Hunter" userId="99d3e651-3536-450d-a512-eee25fbf87b5" providerId="ADAL" clId="{F63CE818-5D41-47C8-9B29-8816BE9C635B}" dt="2024-05-12T20:53:23.016" v="5" actId="20577"/>
        <pc:sldMkLst>
          <pc:docMk/>
          <pc:sldMk cId="1541743044" sldId="269"/>
        </pc:sldMkLst>
        <pc:spChg chg="mod">
          <ac:chgData name="Mr Hunter" userId="99d3e651-3536-450d-a512-eee25fbf87b5" providerId="ADAL" clId="{F63CE818-5D41-47C8-9B29-8816BE9C635B}" dt="2024-05-12T20:53:23.016" v="5" actId="20577"/>
          <ac:spMkLst>
            <pc:docMk/>
            <pc:sldMk cId="1541743044" sldId="269"/>
            <ac:spMk id="8" creationId="{B7A175A0-7F13-86BC-69FD-BAEE5713AC6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DB106A-50AF-4BE5-AD24-04433B5DEA4E}" type="datetime1">
              <a:rPr lang="en-GB" smtClean="0"/>
              <a:t>12/05/2024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C4B79F2-7C6A-497B-9A4A-8ACE18746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3425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C2B379-4265-42DF-B017-D2E0AFF95448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62A795-6F94-4A96-B820-B9038480D04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50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03060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05390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5960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591AE212-ED11-48E8-8434-5C7DFB947E63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6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2BB1852-ABE2-4072-BA0C-89A0DFE92DBA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0139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C18FAB6-D33F-441E-AFA7-4F7EDFB63584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09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8075AD5-B135-4FB4-911E-371258A47570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7962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FD31EDE-0B1F-4293-AD4D-8EF1C2F54221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1410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CD1AFC-BAE9-4F4A-BEF4-B93A21680EE4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07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F999ADD-BE5C-49C1-A079-AE812157468C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908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681AFE3-9AA2-4AE7-9269-3B5E8C1BBF6A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140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14FD361-7548-4898-8E78-208A173F99C3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0086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65ABC4B-A7C0-480B-A376-96B8F70942E6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742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E663FD1-9CD7-4EA6-8C57-1108878F9232}" type="datetime1">
              <a:rPr lang="en-GB" noProof="0" smtClean="0"/>
              <a:t>12/05/2024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3234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A2D7E9E9-2910-424D-A6A9-E0E50E70F828}" type="datetime1">
              <a:rPr lang="en-GB" noProof="0" smtClean="0"/>
              <a:t>12/05/2024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079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E913A7-2CA0-4B64-A25F-C0648DBC3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5" name="Picture 4" descr="High angle view of rulers against a white background">
            <a:extLst>
              <a:ext uri="{FF2B5EF4-FFF2-40B4-BE49-F238E27FC236}">
                <a16:creationId xmlns:a16="http://schemas.microsoft.com/office/drawing/2014/main" id="{90D1A623-6B2A-4869-190B-34D075BAE0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60000"/>
          </a:blip>
          <a:srcRect t="13803" b="1927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11F046-5997-46AF-8E8D-F3DE223E4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5F85C-576B-4095-B465-6B09F9E09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74E8ED-E6B9-0B3B-B2B0-E3D206477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8843E-EE37-065F-4BC0-B66F75EE6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Lesson 1 | Measuring Tools</a:t>
            </a:r>
          </a:p>
        </p:txBody>
      </p:sp>
    </p:spTree>
    <p:extLst>
      <p:ext uri="{BB962C8B-B14F-4D97-AF65-F5344CB8AC3E}">
        <p14:creationId xmlns:p14="http://schemas.microsoft.com/office/powerpoint/2010/main" val="143914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8EE03-8194-6CC4-C1EF-CD5BF4EA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2250C-B677-577F-CEA5-7AF9E2FAC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Learning Intentions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CD737-D6DF-ABB6-DDAF-96E60D4271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about different tools used for measuring.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about the term ‘tolerance’ in terms of measuring. 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about Metric and Imperial units.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how to read sizes from a ‘steel rule’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4B56A7-07B4-26C2-74CA-F232AAC55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Success Criteria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6C002-5F90-4D3E-0C99-E903C6BDCE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name four different measuring tools. 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explain the term tolerance, and how this applies to different measuring tools.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talk about metric and imperial units.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read a steel rule to an accuracy of ±0.5mm </a:t>
            </a:r>
            <a:r>
              <a:rPr lang="en-GB" sz="1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(within half a millimetre). </a:t>
            </a: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448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249003"/>
            <a:ext cx="9872871" cy="831609"/>
          </a:xfrm>
        </p:spPr>
        <p:txBody>
          <a:bodyPr/>
          <a:lstStyle/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 tools used for taking measurements can you name? </a:t>
            </a:r>
          </a:p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 do they measure? </a:t>
            </a:r>
          </a:p>
        </p:txBody>
      </p:sp>
    </p:spTree>
    <p:extLst>
      <p:ext uri="{BB962C8B-B14F-4D97-AF65-F5344CB8AC3E}">
        <p14:creationId xmlns:p14="http://schemas.microsoft.com/office/powerpoint/2010/main" val="115315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4628980"/>
            <a:ext cx="9872871" cy="1467020"/>
          </a:xfrm>
        </p:spPr>
        <p:txBody>
          <a:bodyPr/>
          <a:lstStyle/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 do we know about the tools shown above?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BCC7B-87DA-C272-24CF-D8E62ADE7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8894" y="1820547"/>
            <a:ext cx="2706556" cy="2033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92C69A-45AD-B17D-4C2B-0FC59E3D0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201" y="1874007"/>
            <a:ext cx="3151243" cy="2367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732944-F548-36C4-27BE-DD1DD5943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899" y="2415978"/>
            <a:ext cx="2875088" cy="1470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062A6C-3380-3336-6FEE-C396035E29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550" y="2134265"/>
            <a:ext cx="2759500" cy="171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4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4E9056-2049-D270-C58F-0B9BE548D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METRIC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34549C-F8AE-2E1F-0D17-A531D8362D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Invented in France.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Used throughout the world.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Used in the UK for most things.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Based on multiples of 10, 100 and 1000.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Millimetres, Metres, Kilometres.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86D4EE-2443-CF81-7002-055D70769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IMPERIAL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04DC611-9E70-581F-D542-25E6DDA4F43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Invented in England.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Still used in the USA and Mexico.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Used in the UK for measuring some things…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Based on various fractions and historic relationships.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Inches, Feet, Yards, Miles.</a:t>
            </a:r>
          </a:p>
        </p:txBody>
      </p:sp>
    </p:spTree>
    <p:extLst>
      <p:ext uri="{BB962C8B-B14F-4D97-AF65-F5344CB8AC3E}">
        <p14:creationId xmlns:p14="http://schemas.microsoft.com/office/powerpoint/2010/main" val="81899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Each ‘division’ on a steel rule is 1mm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There are 10mm to 1cm 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There are 1000mm</a:t>
            </a: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 to 1m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endParaRPr lang="en-GB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How accurate you can read/measure something is a ‘tolerance’. It is impossible to be entirely exact. You should be able to read a rule to with </a:t>
            </a: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±</a:t>
            </a: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0.5mm 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4A0BAA-20F6-D44E-3FBB-2F0E41ABD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605" y="4888462"/>
            <a:ext cx="9119395" cy="153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69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Convert between mm, cm and m is a useful skill.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Remember there are: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10mm = 1cm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1000mm = 1m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100cm = 1m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1000m = 1km</a:t>
            </a:r>
          </a:p>
        </p:txBody>
      </p:sp>
    </p:spTree>
    <p:extLst>
      <p:ext uri="{BB962C8B-B14F-4D97-AF65-F5344CB8AC3E}">
        <p14:creationId xmlns:p14="http://schemas.microsoft.com/office/powerpoint/2010/main" val="2974476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name four different measuring tools. 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explain the term tolerance, and how this applies to different measuring tools.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talk about metric and imperial units.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read a steel rule to an accuracy of ±0.5mm </a:t>
            </a:r>
            <a:r>
              <a:rPr lang="en-GB" sz="16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(within half a millimetre). </a:t>
            </a: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43044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38BCCE6EFFD47B0FF7F1588003BF8" ma:contentTypeVersion="18" ma:contentTypeDescription="Create a new document." ma:contentTypeScope="" ma:versionID="e17115f2a00093934d4c9a232360086a">
  <xsd:schema xmlns:xsd="http://www.w3.org/2001/XMLSchema" xmlns:xs="http://www.w3.org/2001/XMLSchema" xmlns:p="http://schemas.microsoft.com/office/2006/metadata/properties" xmlns:ns2="13f3296e-2e40-41e3-8495-4c5485bc6ca0" xmlns:ns3="45eb7911-9571-4a3c-9327-f3e441a19a5a" targetNamespace="http://schemas.microsoft.com/office/2006/metadata/properties" ma:root="true" ma:fieldsID="de984da5fdaa02913a6d7adb832e3239" ns2:_="" ns3:_="">
    <xsd:import namespace="13f3296e-2e40-41e3-8495-4c5485bc6ca0"/>
    <xsd:import namespace="45eb7911-9571-4a3c-9327-f3e441a19a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3296e-2e40-41e3-8495-4c5485bc6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b7911-9571-4a3c-9327-f3e441a19a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75c856-c03a-4051-9d76-40b5e9c3782e}" ma:internalName="TaxCatchAll" ma:showField="CatchAllData" ma:web="45eb7911-9571-4a3c-9327-f3e441a19a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eb7911-9571-4a3c-9327-f3e441a19a5a" xsi:nil="true"/>
    <lcf76f155ced4ddcb4097134ff3c332f xmlns="13f3296e-2e40-41e3-8495-4c5485bc6ca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D9825E-596B-4653-A713-420CDAFDB3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f3296e-2e40-41e3-8495-4c5485bc6ca0"/>
    <ds:schemaRef ds:uri="45eb7911-9571-4a3c-9327-f3e441a19a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BC4051-9DB2-42C4-BB0C-A0CDE04BEA92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13f3296e-2e40-41e3-8495-4c5485bc6ca0"/>
    <ds:schemaRef ds:uri="45eb7911-9571-4a3c-9327-f3e441a19a5a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0A5E88B-B68F-4BA8-8153-5CD63463A8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215</TotalTime>
  <Words>371</Words>
  <Application>Microsoft Office PowerPoint</Application>
  <PresentationFormat>Widescreen</PresentationFormat>
  <Paragraphs>56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Bebas Neue</vt:lpstr>
      <vt:lpstr>Calibri</vt:lpstr>
      <vt:lpstr>Corbel</vt:lpstr>
      <vt:lpstr>Franklin Gothic Book</vt:lpstr>
      <vt:lpstr>Basis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does Teacher does</dc:title>
  <dc:creator>Scott Hunter</dc:creator>
  <cp:lastModifiedBy>Mr Hunter</cp:lastModifiedBy>
  <cp:revision>9</cp:revision>
  <dcterms:created xsi:type="dcterms:W3CDTF">2024-03-28T16:53:55Z</dcterms:created>
  <dcterms:modified xsi:type="dcterms:W3CDTF">2024-05-12T20:53:52Z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0x0101005A238BCCE6EFFD47B0FF7F1588003BF8</vt:lpwstr>
  </property>
  <property fmtid="{D5CDD505-2E9C-101B-9397-08002B2CF9AE}" pid="3" name="MediaServiceImageTags">
    <vt:lpwstr/>
  </property>
</Properties>
</file>