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0" r:id="rId4"/>
  </p:sldMasterIdLst>
  <p:notesMasterIdLst>
    <p:notesMasterId r:id="rId14"/>
  </p:notesMasterIdLst>
  <p:handoutMasterIdLst>
    <p:handoutMasterId r:id="rId15"/>
  </p:handoutMasterIdLst>
  <p:sldIdLst>
    <p:sldId id="263" r:id="rId5"/>
    <p:sldId id="262" r:id="rId6"/>
    <p:sldId id="264" r:id="rId7"/>
    <p:sldId id="265" r:id="rId8"/>
    <p:sldId id="270" r:id="rId9"/>
    <p:sldId id="266" r:id="rId10"/>
    <p:sldId id="267" r:id="rId11"/>
    <p:sldId id="271" r:id="rId12"/>
    <p:sldId id="26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pos="3840">
          <p15:clr>
            <a:srgbClr val="A4A3A4"/>
          </p15:clr>
        </p15:guide>
        <p15:guide id="5" orient="horz" pos="195" userDrawn="1">
          <p15:clr>
            <a:srgbClr val="A4A3A4"/>
          </p15:clr>
        </p15:guide>
        <p15:guide id="6" orient="horz" pos="4125" userDrawn="1">
          <p15:clr>
            <a:srgbClr val="A4A3A4"/>
          </p15:clr>
        </p15:guide>
        <p15:guide id="7" pos="212" userDrawn="1">
          <p15:clr>
            <a:srgbClr val="A4A3A4"/>
          </p15:clr>
        </p15:guide>
        <p15:guide id="8" pos="74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83707" autoAdjust="0"/>
  </p:normalViewPr>
  <p:slideViewPr>
    <p:cSldViewPr>
      <p:cViewPr varScale="1">
        <p:scale>
          <a:sx n="163" d="100"/>
          <a:sy n="163" d="100"/>
        </p:scale>
        <p:origin x="797" y="120"/>
      </p:cViewPr>
      <p:guideLst>
        <p:guide pos="3840"/>
        <p:guide orient="horz" pos="195"/>
        <p:guide orient="horz" pos="4125"/>
        <p:guide pos="212"/>
        <p:guide pos="74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9" d="100"/>
          <a:sy n="89" d="100"/>
        </p:scale>
        <p:origin x="3798" y="96"/>
      </p:cViewPr>
      <p:guideLst/>
    </p:cSldViewPr>
  </p:notesViewPr>
  <p:gridSpacing cx="59999" cy="5999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ott Hunter" userId="a9bd9fb2acad8889" providerId="LiveId" clId="{4A9A6D5E-0654-40FD-97EA-4AB8E2CBAE88}"/>
    <pc:docChg chg="undo custSel addSld delSld modSld">
      <pc:chgData name="Scott Hunter" userId="a9bd9fb2acad8889" providerId="LiveId" clId="{4A9A6D5E-0654-40FD-97EA-4AB8E2CBAE88}" dt="2024-04-17T09:53:37.084" v="1019" actId="20577"/>
      <pc:docMkLst>
        <pc:docMk/>
      </pc:docMkLst>
      <pc:sldChg chg="addSp delSp modSp add mod modClrScheme modAnim chgLayout">
        <pc:chgData name="Scott Hunter" userId="a9bd9fb2acad8889" providerId="LiveId" clId="{4A9A6D5E-0654-40FD-97EA-4AB8E2CBAE88}" dt="2024-04-17T09:43:39.321" v="817"/>
        <pc:sldMkLst>
          <pc:docMk/>
          <pc:sldMk cId="818995837" sldId="266"/>
        </pc:sldMkLst>
        <pc:spChg chg="mod ord">
          <ac:chgData name="Scott Hunter" userId="a9bd9fb2acad8889" providerId="LiveId" clId="{4A9A6D5E-0654-40FD-97EA-4AB8E2CBAE88}" dt="2024-04-17T09:33:53.591" v="6" actId="700"/>
          <ac:spMkLst>
            <pc:docMk/>
            <pc:sldMk cId="818995837" sldId="266"/>
            <ac:spMk id="2" creationId="{4192F9D1-8F80-3BE7-1210-AACDE4B5573E}"/>
          </ac:spMkLst>
        </pc:spChg>
        <pc:spChg chg="del">
          <ac:chgData name="Scott Hunter" userId="a9bd9fb2acad8889" providerId="LiveId" clId="{4A9A6D5E-0654-40FD-97EA-4AB8E2CBAE88}" dt="2024-04-17T09:33:50.952" v="5" actId="478"/>
          <ac:spMkLst>
            <pc:docMk/>
            <pc:sldMk cId="818995837" sldId="266"/>
            <ac:spMk id="3" creationId="{0D0D272B-4664-87E3-EA72-AE09B56736A3}"/>
          </ac:spMkLst>
        </pc:spChg>
        <pc:spChg chg="add del mod ord">
          <ac:chgData name="Scott Hunter" userId="a9bd9fb2acad8889" providerId="LiveId" clId="{4A9A6D5E-0654-40FD-97EA-4AB8E2CBAE88}" dt="2024-04-17T09:33:53.591" v="6" actId="700"/>
          <ac:spMkLst>
            <pc:docMk/>
            <pc:sldMk cId="818995837" sldId="266"/>
            <ac:spMk id="6" creationId="{AA75073D-A705-F1AE-369B-E21F582CC51B}"/>
          </ac:spMkLst>
        </pc:spChg>
        <pc:spChg chg="add mod ord">
          <ac:chgData name="Scott Hunter" userId="a9bd9fb2acad8889" providerId="LiveId" clId="{4A9A6D5E-0654-40FD-97EA-4AB8E2CBAE88}" dt="2024-04-17T09:34:10.906" v="17" actId="207"/>
          <ac:spMkLst>
            <pc:docMk/>
            <pc:sldMk cId="818995837" sldId="266"/>
            <ac:spMk id="8" creationId="{4A4E9056-2049-D270-C58F-0B9BE548D58C}"/>
          </ac:spMkLst>
        </pc:spChg>
        <pc:spChg chg="add mod ord">
          <ac:chgData name="Scott Hunter" userId="a9bd9fb2acad8889" providerId="LiveId" clId="{4A9A6D5E-0654-40FD-97EA-4AB8E2CBAE88}" dt="2024-04-17T09:38:50.917" v="514" actId="20577"/>
          <ac:spMkLst>
            <pc:docMk/>
            <pc:sldMk cId="818995837" sldId="266"/>
            <ac:spMk id="10" creationId="{9A34549C-F8AE-2E1F-0D17-A531D8362D49}"/>
          </ac:spMkLst>
        </pc:spChg>
        <pc:spChg chg="add mod ord">
          <ac:chgData name="Scott Hunter" userId="a9bd9fb2acad8889" providerId="LiveId" clId="{4A9A6D5E-0654-40FD-97EA-4AB8E2CBAE88}" dt="2024-04-17T09:34:21.246" v="28" actId="2711"/>
          <ac:spMkLst>
            <pc:docMk/>
            <pc:sldMk cId="818995837" sldId="266"/>
            <ac:spMk id="12" creationId="{2586D4EE-2443-CF81-7002-055D707696C7}"/>
          </ac:spMkLst>
        </pc:spChg>
        <pc:spChg chg="add mod ord">
          <ac:chgData name="Scott Hunter" userId="a9bd9fb2acad8889" providerId="LiveId" clId="{4A9A6D5E-0654-40FD-97EA-4AB8E2CBAE88}" dt="2024-04-17T09:38:47.997" v="513" actId="20577"/>
          <ac:spMkLst>
            <pc:docMk/>
            <pc:sldMk cId="818995837" sldId="266"/>
            <ac:spMk id="13" creationId="{004DC611-9E70-581F-D542-25E6DDA4F431}"/>
          </ac:spMkLst>
        </pc:spChg>
        <pc:picChg chg="del">
          <ac:chgData name="Scott Hunter" userId="a9bd9fb2acad8889" providerId="LiveId" clId="{4A9A6D5E-0654-40FD-97EA-4AB8E2CBAE88}" dt="2024-04-17T09:33:49.918" v="4" actId="478"/>
          <ac:picMkLst>
            <pc:docMk/>
            <pc:sldMk cId="818995837" sldId="266"/>
            <ac:picMk id="5" creationId="{D2FBCC7B-87DA-C272-24CF-D8E62ADE7DDD}"/>
          </ac:picMkLst>
        </pc:picChg>
        <pc:picChg chg="del">
          <ac:chgData name="Scott Hunter" userId="a9bd9fb2acad8889" providerId="LiveId" clId="{4A9A6D5E-0654-40FD-97EA-4AB8E2CBAE88}" dt="2024-04-17T09:33:47.613" v="1" actId="478"/>
          <ac:picMkLst>
            <pc:docMk/>
            <pc:sldMk cId="818995837" sldId="266"/>
            <ac:picMk id="7" creationId="{77062A6C-3380-3336-6FEE-C396035E296F}"/>
          </ac:picMkLst>
        </pc:picChg>
        <pc:picChg chg="del">
          <ac:chgData name="Scott Hunter" userId="a9bd9fb2acad8889" providerId="LiveId" clId="{4A9A6D5E-0654-40FD-97EA-4AB8E2CBAE88}" dt="2024-04-17T09:33:48.317" v="2" actId="478"/>
          <ac:picMkLst>
            <pc:docMk/>
            <pc:sldMk cId="818995837" sldId="266"/>
            <ac:picMk id="9" creationId="{DE732944-F548-36C4-27BE-DD1DD5943AC7}"/>
          </ac:picMkLst>
        </pc:picChg>
        <pc:picChg chg="del">
          <ac:chgData name="Scott Hunter" userId="a9bd9fb2acad8889" providerId="LiveId" clId="{4A9A6D5E-0654-40FD-97EA-4AB8E2CBAE88}" dt="2024-04-17T09:33:49.229" v="3" actId="478"/>
          <ac:picMkLst>
            <pc:docMk/>
            <pc:sldMk cId="818995837" sldId="266"/>
            <ac:picMk id="11" creationId="{A592C69A-45AD-B17D-4C2B-0FC59E3D0FD7}"/>
          </ac:picMkLst>
        </pc:picChg>
      </pc:sldChg>
      <pc:sldChg chg="addSp delSp modSp new mod modClrScheme chgLayout">
        <pc:chgData name="Scott Hunter" userId="a9bd9fb2acad8889" providerId="LiveId" clId="{4A9A6D5E-0654-40FD-97EA-4AB8E2CBAE88}" dt="2024-04-17T09:43:00.378" v="811" actId="1076"/>
        <pc:sldMkLst>
          <pc:docMk/>
          <pc:sldMk cId="1152769326" sldId="267"/>
        </pc:sldMkLst>
        <pc:spChg chg="del mod ord">
          <ac:chgData name="Scott Hunter" userId="a9bd9fb2acad8889" providerId="LiveId" clId="{4A9A6D5E-0654-40FD-97EA-4AB8E2CBAE88}" dt="2024-04-17T09:39:47.805" v="516" actId="700"/>
          <ac:spMkLst>
            <pc:docMk/>
            <pc:sldMk cId="1152769326" sldId="267"/>
            <ac:spMk id="2" creationId="{2A768D4C-014B-6F7F-BAFC-8AD47435D30C}"/>
          </ac:spMkLst>
        </pc:spChg>
        <pc:spChg chg="del">
          <ac:chgData name="Scott Hunter" userId="a9bd9fb2acad8889" providerId="LiveId" clId="{4A9A6D5E-0654-40FD-97EA-4AB8E2CBAE88}" dt="2024-04-17T09:39:47.805" v="516" actId="700"/>
          <ac:spMkLst>
            <pc:docMk/>
            <pc:sldMk cId="1152769326" sldId="267"/>
            <ac:spMk id="3" creationId="{44D45FA5-F543-0997-BEB8-4D9789837930}"/>
          </ac:spMkLst>
        </pc:spChg>
        <pc:spChg chg="del mod ord">
          <ac:chgData name="Scott Hunter" userId="a9bd9fb2acad8889" providerId="LiveId" clId="{4A9A6D5E-0654-40FD-97EA-4AB8E2CBAE88}" dt="2024-04-17T09:39:47.805" v="516" actId="700"/>
          <ac:spMkLst>
            <pc:docMk/>
            <pc:sldMk cId="1152769326" sldId="267"/>
            <ac:spMk id="4" creationId="{FD800404-49CB-ED9C-C5D8-4C3D59798AB8}"/>
          </ac:spMkLst>
        </pc:spChg>
        <pc:spChg chg="del">
          <ac:chgData name="Scott Hunter" userId="a9bd9fb2acad8889" providerId="LiveId" clId="{4A9A6D5E-0654-40FD-97EA-4AB8E2CBAE88}" dt="2024-04-17T09:39:47.805" v="516" actId="700"/>
          <ac:spMkLst>
            <pc:docMk/>
            <pc:sldMk cId="1152769326" sldId="267"/>
            <ac:spMk id="5" creationId="{DA8A718B-9AE0-1F90-FB12-B71CE3020FEF}"/>
          </ac:spMkLst>
        </pc:spChg>
        <pc:spChg chg="del">
          <ac:chgData name="Scott Hunter" userId="a9bd9fb2acad8889" providerId="LiveId" clId="{4A9A6D5E-0654-40FD-97EA-4AB8E2CBAE88}" dt="2024-04-17T09:39:47.805" v="516" actId="700"/>
          <ac:spMkLst>
            <pc:docMk/>
            <pc:sldMk cId="1152769326" sldId="267"/>
            <ac:spMk id="6" creationId="{7E6D1E87-2E79-C37D-43F2-DDC5673DA374}"/>
          </ac:spMkLst>
        </pc:spChg>
        <pc:spChg chg="add mod ord">
          <ac:chgData name="Scott Hunter" userId="a9bd9fb2acad8889" providerId="LiveId" clId="{4A9A6D5E-0654-40FD-97EA-4AB8E2CBAE88}" dt="2024-04-17T09:40:09.573" v="523"/>
          <ac:spMkLst>
            <pc:docMk/>
            <pc:sldMk cId="1152769326" sldId="267"/>
            <ac:spMk id="7" creationId="{C04DE9A8-D01C-6D71-E7B0-9CB5EACF2321}"/>
          </ac:spMkLst>
        </pc:spChg>
        <pc:spChg chg="add mod ord">
          <ac:chgData name="Scott Hunter" userId="a9bd9fb2acad8889" providerId="LiveId" clId="{4A9A6D5E-0654-40FD-97EA-4AB8E2CBAE88}" dt="2024-04-17T09:42:34.213" v="803" actId="20577"/>
          <ac:spMkLst>
            <pc:docMk/>
            <pc:sldMk cId="1152769326" sldId="267"/>
            <ac:spMk id="8" creationId="{B7A175A0-7F13-86BC-69FD-BAEE5713AC64}"/>
          </ac:spMkLst>
        </pc:spChg>
        <pc:picChg chg="add mod">
          <ac:chgData name="Scott Hunter" userId="a9bd9fb2acad8889" providerId="LiveId" clId="{4A9A6D5E-0654-40FD-97EA-4AB8E2CBAE88}" dt="2024-04-17T09:43:00.378" v="811" actId="1076"/>
          <ac:picMkLst>
            <pc:docMk/>
            <pc:sldMk cId="1152769326" sldId="267"/>
            <ac:picMk id="10" creationId="{AC4A0BAA-20F6-D44E-3FBB-2F0E41ABDE8F}"/>
          </ac:picMkLst>
        </pc:picChg>
      </pc:sldChg>
      <pc:sldChg chg="addSp delSp modSp add mod">
        <pc:chgData name="Scott Hunter" userId="a9bd9fb2acad8889" providerId="LiveId" clId="{4A9A6D5E-0654-40FD-97EA-4AB8E2CBAE88}" dt="2024-04-17T09:48:02.005" v="1010" actId="20577"/>
        <pc:sldMkLst>
          <pc:docMk/>
          <pc:sldMk cId="2974476977" sldId="268"/>
        </pc:sldMkLst>
        <pc:spChg chg="mod">
          <ac:chgData name="Scott Hunter" userId="a9bd9fb2acad8889" providerId="LiveId" clId="{4A9A6D5E-0654-40FD-97EA-4AB8E2CBAE88}" dt="2024-04-17T09:48:02.005" v="1010" actId="20577"/>
          <ac:spMkLst>
            <pc:docMk/>
            <pc:sldMk cId="2974476977" sldId="268"/>
            <ac:spMk id="8" creationId="{B7A175A0-7F13-86BC-69FD-BAEE5713AC64}"/>
          </ac:spMkLst>
        </pc:spChg>
        <pc:picChg chg="add del">
          <ac:chgData name="Scott Hunter" userId="a9bd9fb2acad8889" providerId="LiveId" clId="{4A9A6D5E-0654-40FD-97EA-4AB8E2CBAE88}" dt="2024-04-17T09:46:28.276" v="821" actId="478"/>
          <ac:picMkLst>
            <pc:docMk/>
            <pc:sldMk cId="2974476977" sldId="268"/>
            <ac:picMk id="10" creationId="{AC4A0BAA-20F6-D44E-3FBB-2F0E41ABDE8F}"/>
          </ac:picMkLst>
        </pc:picChg>
      </pc:sldChg>
      <pc:sldChg chg="modSp add mod">
        <pc:chgData name="Scott Hunter" userId="a9bd9fb2acad8889" providerId="LiveId" clId="{4A9A6D5E-0654-40FD-97EA-4AB8E2CBAE88}" dt="2024-04-17T09:53:37.084" v="1019" actId="20577"/>
        <pc:sldMkLst>
          <pc:docMk/>
          <pc:sldMk cId="1541743044" sldId="269"/>
        </pc:sldMkLst>
        <pc:spChg chg="mod">
          <ac:chgData name="Scott Hunter" userId="a9bd9fb2acad8889" providerId="LiveId" clId="{4A9A6D5E-0654-40FD-97EA-4AB8E2CBAE88}" dt="2024-04-17T09:53:37.084" v="1019" actId="20577"/>
          <ac:spMkLst>
            <pc:docMk/>
            <pc:sldMk cId="1541743044" sldId="269"/>
            <ac:spMk id="8" creationId="{B7A175A0-7F13-86BC-69FD-BAEE5713AC64}"/>
          </ac:spMkLst>
        </pc:spChg>
      </pc:sldChg>
      <pc:sldChg chg="new del">
        <pc:chgData name="Scott Hunter" userId="a9bd9fb2acad8889" providerId="LiveId" clId="{4A9A6D5E-0654-40FD-97EA-4AB8E2CBAE88}" dt="2024-04-17T09:48:28.630" v="1012" actId="2696"/>
        <pc:sldMkLst>
          <pc:docMk/>
          <pc:sldMk cId="4073003279" sldId="26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8DB106A-50AF-4BE5-AD24-04433B5DEA4E}" type="datetime1">
              <a:rPr lang="en-GB" smtClean="0"/>
              <a:t>20/04/2024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C4B79F2-7C6A-497B-9A4A-8ACE18746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3425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20T17:40:56.943"/>
    </inkml:context>
    <inkml:brush xml:id="br0">
      <inkml:brushProperty name="width" value="0.035" units="cm"/>
      <inkml:brushProperty name="height" value="0.035" units="cm"/>
      <inkml:brushProperty name="ignorePressure" value="1"/>
    </inkml:brush>
  </inkml:definitions>
  <inkml:trace contextRef="#ctx0" brushRef="#br0">1 0,'0'4765,"0"-4757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20T17:41:17.275"/>
    </inkml:context>
    <inkml:brush xml:id="br0">
      <inkml:brushProperty name="width" value="0.035" units="cm"/>
      <inkml:brushProperty name="height" value="0.035" units="cm"/>
      <inkml:brushProperty name="ignorePressure" value="1"/>
    </inkml:brush>
  </inkml:definitions>
  <inkml:trace contextRef="#ctx0" brushRef="#br0">1 0,'0'550,"0"-549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21T11:28:11.715"/>
    </inkml:context>
    <inkml:brush xml:id="br0">
      <inkml:brushProperty name="width" value="0.035" units="cm"/>
      <inkml:brushProperty name="height" value="0.035" units="cm"/>
      <inkml:brushProperty name="ignorePressure" value="1"/>
    </inkml:brush>
  </inkml:definitions>
  <inkml:trace contextRef="#ctx0" brushRef="#br0">1 0,'0'4715,"0"-4704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20T17:41:28.096"/>
    </inkml:context>
    <inkml:brush xml:id="br0">
      <inkml:brushProperty name="width" value="0.035" units="cm"/>
      <inkml:brushProperty name="height" value="0.035" units="cm"/>
      <inkml:brushProperty name="ignorePressure" value="1"/>
    </inkml:brush>
  </inkml:definitions>
  <inkml:trace contextRef="#ctx0" brushRef="#br0">1 0,'0'4690,"0"-4677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5C2B379-4265-42DF-B017-D2E0AFF95448}" type="datetime1">
              <a:rPr lang="en-GB" noProof="0" smtClean="0"/>
              <a:t>20/04/2024</a:t>
            </a:fld>
            <a:endParaRPr lang="en-GB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262A795-6F94-4A96-B820-B9038480D048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9664950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262A795-6F94-4A96-B820-B9038480D048}" type="slidenum">
              <a:rPr lang="en-GB" noProof="0" smtClean="0"/>
              <a:t>2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29502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262A795-6F94-4A96-B820-B9038480D048}" type="slidenum">
              <a:rPr lang="en-GB" noProof="0" smtClean="0"/>
              <a:t>4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703060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262A795-6F94-4A96-B820-B9038480D048}" type="slidenum">
              <a:rPr lang="en-GB" noProof="0" smtClean="0"/>
              <a:t>5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7117023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262A795-6F94-4A96-B820-B9038480D048}" type="slidenum">
              <a:rPr lang="en-GB" noProof="0" smtClean="0"/>
              <a:t>6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205390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fld id="{591AE212-ED11-48E8-8434-5C7DFB947E63}" type="datetime1">
              <a:rPr lang="en-GB" noProof="0" smtClean="0"/>
              <a:t>20/04/2024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7061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2BB1852-ABE2-4072-BA0C-89A0DFE92DBA}" type="datetime1">
              <a:rPr lang="en-GB" noProof="0" smtClean="0"/>
              <a:t>20/04/2024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01394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C18FAB6-D33F-441E-AFA7-4F7EDFB63584}" type="datetime1">
              <a:rPr lang="en-GB" noProof="0" smtClean="0"/>
              <a:t>20/04/2024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5095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8075AD5-B135-4FB4-911E-371258A47570}" type="datetime1">
              <a:rPr lang="en-GB" noProof="0" smtClean="0"/>
              <a:t>20/04/2024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79629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FD31EDE-0B1F-4293-AD4D-8EF1C2F54221}" type="datetime1">
              <a:rPr lang="en-GB" noProof="0" smtClean="0"/>
              <a:t>20/04/2024</a:t>
            </a:fld>
            <a:endParaRPr lang="en-GB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14102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9CD1AFC-BAE9-4F4A-BEF4-B93A21680EE4}" type="datetime1">
              <a:rPr lang="en-GB" noProof="0" smtClean="0"/>
              <a:t>20/04/2024</a:t>
            </a:fld>
            <a:endParaRPr lang="en-GB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07936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F999ADD-BE5C-49C1-A079-AE812157468C}" type="datetime1">
              <a:rPr lang="en-GB" noProof="0" smtClean="0"/>
              <a:t>20/04/2024</a:t>
            </a:fld>
            <a:endParaRPr lang="en-GB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059085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681AFE3-9AA2-4AE7-9269-3B5E8C1BBF6A}" type="datetime1">
              <a:rPr lang="en-GB" noProof="0" smtClean="0"/>
              <a:t>20/04/2024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881408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14FD361-7548-4898-8E78-208A173F99C3}" type="datetime1">
              <a:rPr lang="en-GB" noProof="0" smtClean="0"/>
              <a:t>20/04/2024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600863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65ABC4B-A7C0-480B-A376-96B8F70942E6}" type="datetime1">
              <a:rPr lang="en-GB" noProof="0" smtClean="0"/>
              <a:t>20/04/2024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817429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E663FD1-9CD7-4EA6-8C57-1108878F9232}" type="datetime1">
              <a:rPr lang="en-GB" noProof="0" smtClean="0"/>
              <a:t>20/04/2024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932341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pPr rtl="0"/>
            <a:fld id="{A2D7E9E9-2910-424D-A6A9-E0E50E70F828}" type="datetime1">
              <a:rPr lang="en-GB" noProof="0" smtClean="0"/>
              <a:t>20/04/2024</a:t>
            </a:fld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 rtl="0"/>
            <a:fld id="{6D22F896-40B5-4ADD-8801-0D06FADFA09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807953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jpg"/><Relationship Id="rId7" Type="http://schemas.openxmlformats.org/officeDocument/2006/relationships/customXml" Target="../ink/ink2.xml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customXml" Target="../ink/ink4.xml"/><Relationship Id="rId5" Type="http://schemas.openxmlformats.org/officeDocument/2006/relationships/customXml" Target="../ink/ink1.xml"/><Relationship Id="rId10" Type="http://schemas.openxmlformats.org/officeDocument/2006/relationships/customXml" Target="../ink/ink3.xml"/><Relationship Id="rId4" Type="http://schemas.openxmlformats.org/officeDocument/2006/relationships/image" Target="../media/image2.png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AE913A7-2CA0-4B64-A25F-C0648DBC3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5" name="Picture 4" descr="High angle view of rulers against a white background">
            <a:extLst>
              <a:ext uri="{FF2B5EF4-FFF2-40B4-BE49-F238E27FC236}">
                <a16:creationId xmlns:a16="http://schemas.microsoft.com/office/drawing/2014/main" id="{90D1A623-6B2A-4869-190B-34D075BAE0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60000"/>
          </a:blip>
          <a:srcRect t="13803" b="1927"/>
          <a:stretch/>
        </p:blipFill>
        <p:spPr>
          <a:xfrm>
            <a:off x="20" y="-1"/>
            <a:ext cx="12191980" cy="6858001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711F046-5997-46AF-8E8D-F3DE223E44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83E5F85C-576B-4095-B465-6B09F9E09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74E8ED-E6B9-0B3B-B2B0-E3D2064771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  <a:latin typeface="Bebas Neue" panose="020B0606020202050201" pitchFamily="34" charset="0"/>
              </a:rPr>
              <a:t>Measuring, Scale &amp; Estimation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A8843E-EE37-065F-4BC0-B66F75EE6F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GB" dirty="0">
                <a:solidFill>
                  <a:schemeClr val="tx1"/>
                </a:solidFill>
                <a:latin typeface="Bebas Neue" panose="020B0606020202050201" pitchFamily="34" charset="0"/>
              </a:rPr>
              <a:t>Lesson 2 | marking materials, Estimates and scale</a:t>
            </a:r>
          </a:p>
        </p:txBody>
      </p:sp>
    </p:spTree>
    <p:extLst>
      <p:ext uri="{BB962C8B-B14F-4D97-AF65-F5344CB8AC3E}">
        <p14:creationId xmlns:p14="http://schemas.microsoft.com/office/powerpoint/2010/main" val="14391457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8EE03-8194-6CC4-C1EF-CD5BF4EAE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  <a:latin typeface="Bebas Neue" panose="020B0606020202050201" pitchFamily="34" charset="0"/>
              </a:rPr>
              <a:t>Measuring, Scale &amp; Estimation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82250C-B677-577F-CEA5-7AF9E2FAC3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 dirty="0">
                <a:solidFill>
                  <a:schemeClr val="tx1"/>
                </a:solidFill>
                <a:latin typeface="Bebas Neue" panose="020B0606020202050201" pitchFamily="34" charset="0"/>
              </a:rPr>
              <a:t>Learning Intentions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6CD737-D6DF-ABB6-DDAF-96E60D42715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502920" indent="-457200">
              <a:buClrTx/>
              <a:buFont typeface="+mj-lt"/>
              <a:buAutoNum type="arabicPeriod"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Learn about marking materials for cutting and shaping.</a:t>
            </a:r>
          </a:p>
          <a:p>
            <a:pPr marL="502920" indent="-457200">
              <a:buClrTx/>
              <a:buFont typeface="+mj-lt"/>
              <a:buAutoNum type="arabicPeriod"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Understand the term ‘datum’</a:t>
            </a:r>
          </a:p>
          <a:p>
            <a:pPr marL="502920" indent="-457200">
              <a:buClrTx/>
              <a:buFont typeface="+mj-lt"/>
              <a:buAutoNum type="arabicPeriod"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Understand the term ‘kerf’.</a:t>
            </a:r>
          </a:p>
          <a:p>
            <a:pPr marL="502920" indent="-457200">
              <a:buClrTx/>
              <a:buFont typeface="+mj-lt"/>
              <a:buAutoNum type="arabicPeriod"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Understand the term ‘estimate’.</a:t>
            </a:r>
          </a:p>
          <a:p>
            <a:pPr marL="502920" indent="-457200">
              <a:buClrTx/>
              <a:buFont typeface="+mj-lt"/>
              <a:buAutoNum type="arabicPeriod"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Understand the term ‘scale’.</a:t>
            </a:r>
          </a:p>
          <a:p>
            <a:pPr marL="502920" indent="-457200">
              <a:buClrTx/>
              <a:buFont typeface="+mj-lt"/>
              <a:buAutoNum type="arabicPeriod"/>
            </a:pPr>
            <a:endParaRPr lang="en-GB" sz="20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4B56A7-07B4-26C2-74CA-F232AAC552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b="0" dirty="0">
                <a:solidFill>
                  <a:schemeClr val="tx1"/>
                </a:solidFill>
                <a:latin typeface="Bebas Neue" panose="020B0606020202050201" pitchFamily="34" charset="0"/>
              </a:rPr>
              <a:t>Success Criteria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A6C002-5F90-4D3E-0C99-E903C6BDCE7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502920" indent="-457200">
              <a:buClrTx/>
              <a:buFont typeface="+mj-lt"/>
              <a:buAutoNum type="arabicPeriod"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I can mark materials to a required length for cutting, including a kerf gap.</a:t>
            </a:r>
          </a:p>
          <a:p>
            <a:pPr marL="502920" indent="-457200">
              <a:buClrTx/>
              <a:buFont typeface="+mj-lt"/>
              <a:buAutoNum type="arabicPeriod"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I can estimate a length or area by shading or marking a graphic. </a:t>
            </a:r>
          </a:p>
          <a:p>
            <a:pPr marL="502920" indent="-457200">
              <a:buClrTx/>
              <a:buFont typeface="+mj-lt"/>
              <a:buAutoNum type="arabicPeriod"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I can scale an object up or down by common ratios.</a:t>
            </a:r>
          </a:p>
          <a:p>
            <a:pPr marL="502920" indent="-457200">
              <a:buClrTx/>
              <a:buFont typeface="+mj-lt"/>
              <a:buAutoNum type="arabicPeriod"/>
            </a:pPr>
            <a:endParaRPr lang="en-GB" sz="20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4484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2F9D1-8F80-3BE7-1210-AACDE4B55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  <a:latin typeface="Bebas Neue" panose="020B0606020202050201" pitchFamily="34" charset="0"/>
              </a:rPr>
              <a:t>Measuring, Scale &amp; Estimation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D272B-4664-87E3-EA72-AE09B5673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709013"/>
            <a:ext cx="9872871" cy="2159964"/>
          </a:xfrm>
        </p:spPr>
        <p:txBody>
          <a:bodyPr>
            <a:normAutofit lnSpcReduction="10000"/>
          </a:bodyPr>
          <a:lstStyle/>
          <a:p>
            <a:pPr marL="45720" indent="0">
              <a:buClrTx/>
              <a:buNone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Materials need to be ‘marked out’ before cutting or shaping.</a:t>
            </a:r>
          </a:p>
          <a:p>
            <a:pPr marL="45720" indent="0">
              <a:buClrTx/>
              <a:buNone/>
            </a:pPr>
            <a:endParaRPr lang="en-GB" sz="20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  <a:p>
            <a:pPr marL="45720" indent="0">
              <a:buClrTx/>
              <a:buNone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The accuracy of any marking out will determine the quality of the final product.</a:t>
            </a:r>
          </a:p>
          <a:p>
            <a:pPr marL="45720" indent="0">
              <a:buClrTx/>
              <a:buNone/>
            </a:pPr>
            <a:endParaRPr lang="en-GB" sz="20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  <a:p>
            <a:pPr marL="45720" indent="0">
              <a:buClrTx/>
              <a:buNone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Measuring and marking is an important step in the making of a product.</a:t>
            </a:r>
          </a:p>
        </p:txBody>
      </p:sp>
    </p:spTree>
    <p:extLst>
      <p:ext uri="{BB962C8B-B14F-4D97-AF65-F5344CB8AC3E}">
        <p14:creationId xmlns:p14="http://schemas.microsoft.com/office/powerpoint/2010/main" val="11531517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2F9D1-8F80-3BE7-1210-AACDE4B55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  <a:latin typeface="Bebas Neue" panose="020B0606020202050201" pitchFamily="34" charset="0"/>
              </a:rPr>
              <a:t>Measuring, Scale &amp; Estimation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D272B-4664-87E3-EA72-AE09B5673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5468966"/>
            <a:ext cx="9872871" cy="627034"/>
          </a:xfrm>
        </p:spPr>
        <p:txBody>
          <a:bodyPr/>
          <a:lstStyle/>
          <a:p>
            <a:pPr marL="45720" indent="0">
              <a:buClrTx/>
              <a:buNone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What do we know about the tools shown above?</a:t>
            </a:r>
            <a:endParaRPr lang="en-GB" dirty="0"/>
          </a:p>
        </p:txBody>
      </p:sp>
      <p:pic>
        <p:nvPicPr>
          <p:cNvPr id="12" name="Picture 2" descr="Try-square with wooden stock and metal blade. Blade has imperial measurements on it. ">
            <a:extLst>
              <a:ext uri="{FF2B5EF4-FFF2-40B4-BE49-F238E27FC236}">
                <a16:creationId xmlns:a16="http://schemas.microsoft.com/office/drawing/2014/main" id="{82D1EBB3-2898-BACC-D7D8-A1B8A4423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9514543" y="1661015"/>
            <a:ext cx="3179947" cy="3179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Flush Ended Stainless Steel Rule Hard Chrome Finish 30 cm">
            <a:extLst>
              <a:ext uri="{FF2B5EF4-FFF2-40B4-BE49-F238E27FC236}">
                <a16:creationId xmlns:a16="http://schemas.microsoft.com/office/drawing/2014/main" id="{4FDA6990-8D68-5AF3-0CAB-59AD251771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617" b="28260"/>
          <a:stretch/>
        </p:blipFill>
        <p:spPr bwMode="auto">
          <a:xfrm rot="18392810">
            <a:off x="321938" y="3077971"/>
            <a:ext cx="2903118" cy="380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Sealey Heavy-Duty Tape Measure 8m(26ft) – GS Workwear">
            <a:extLst>
              <a:ext uri="{FF2B5EF4-FFF2-40B4-BE49-F238E27FC236}">
                <a16:creationId xmlns:a16="http://schemas.microsoft.com/office/drawing/2014/main" id="{56AB539B-0C50-A048-4766-19D874E69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053" y="1965960"/>
            <a:ext cx="2875002" cy="2875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Blue Protractor">
            <a:extLst>
              <a:ext uri="{FF2B5EF4-FFF2-40B4-BE49-F238E27FC236}">
                <a16:creationId xmlns:a16="http://schemas.microsoft.com/office/drawing/2014/main" id="{D02441A6-1DD1-1E01-80AF-8C795AF2FE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997" y="2469017"/>
            <a:ext cx="2812081" cy="1695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89497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2F9D1-8F80-3BE7-1210-AACDE4B55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  <a:latin typeface="Bebas Neue" panose="020B0606020202050201" pitchFamily="34" charset="0"/>
              </a:rPr>
              <a:t>Measuring, Scale &amp; Estimation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D272B-4664-87E3-EA72-AE09B5673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5979" y="1663824"/>
            <a:ext cx="3916453" cy="2049662"/>
          </a:xfrm>
        </p:spPr>
        <p:txBody>
          <a:bodyPr>
            <a:normAutofit/>
          </a:bodyPr>
          <a:lstStyle/>
          <a:p>
            <a:pPr marL="45720" indent="0">
              <a:buClrTx/>
              <a:buNone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Mark a line a small distance from the end of the material. </a:t>
            </a:r>
          </a:p>
          <a:p>
            <a:pPr marL="45720" indent="0">
              <a:buClrTx/>
              <a:buNone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This line is called a ‘datum’, and where you will take measurements from.</a:t>
            </a:r>
          </a:p>
        </p:txBody>
      </p:sp>
      <p:pic>
        <p:nvPicPr>
          <p:cNvPr id="10" name="Picture 9" descr="A close-up of a wood grain">
            <a:extLst>
              <a:ext uri="{FF2B5EF4-FFF2-40B4-BE49-F238E27FC236}">
                <a16:creationId xmlns:a16="http://schemas.microsoft.com/office/drawing/2014/main" id="{EE73B6D4-ABE6-6AE8-9A87-4D507C68F0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3335"/>
          <a:stretch/>
        </p:blipFill>
        <p:spPr>
          <a:xfrm rot="5400000">
            <a:off x="5226016" y="367866"/>
            <a:ext cx="1739972" cy="8702227"/>
          </a:xfrm>
          <a:prstGeom prst="rect">
            <a:avLst/>
          </a:prstGeom>
        </p:spPr>
      </p:pic>
      <p:pic>
        <p:nvPicPr>
          <p:cNvPr id="1026" name="Picture 2" descr="Johnson Level 1940-0800 8&quot; Professional Carbonized Bamboo Try ...">
            <a:extLst>
              <a:ext uri="{FF2B5EF4-FFF2-40B4-BE49-F238E27FC236}">
                <a16:creationId xmlns:a16="http://schemas.microsoft.com/office/drawing/2014/main" id="{ED83F29F-B597-9081-99B9-4EE58F883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080796" y="2049023"/>
            <a:ext cx="4354468" cy="4354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B294E5B-5577-40EC-8A56-410C9211E376}"/>
                  </a:ext>
                </a:extLst>
              </p14:cNvPr>
              <p14:cNvContentPartPr/>
              <p14:nvPr/>
            </p14:nvContentPartPr>
            <p14:xfrm>
              <a:off x="2067641" y="3855309"/>
              <a:ext cx="360" cy="171864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B294E5B-5577-40EC-8A56-410C9211E37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61521" y="3849189"/>
                <a:ext cx="12600" cy="173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031B77D-BA18-02CD-7679-34DF2D068A2E}"/>
                  </a:ext>
                </a:extLst>
              </p14:cNvPr>
              <p14:cNvContentPartPr/>
              <p14:nvPr/>
            </p14:nvContentPartPr>
            <p14:xfrm>
              <a:off x="5268041" y="4970436"/>
              <a:ext cx="360" cy="198536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031B77D-BA18-02CD-7679-34DF2D068A2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261921" y="4964322"/>
                <a:ext cx="12600" cy="210765"/>
              </a:xfrm>
              <a:prstGeom prst="rect">
                <a:avLst/>
              </a:prstGeom>
            </p:spPr>
          </p:pic>
        </mc:Fallback>
      </mc:AlternateContent>
      <p:pic>
        <p:nvPicPr>
          <p:cNvPr id="1028" name="Picture 4" descr="Flush Ended Stainless Steel Rule Hard Chrome Finish 30 cm with 4 Scales -  24612">
            <a:extLst>
              <a:ext uri="{FF2B5EF4-FFF2-40B4-BE49-F238E27FC236}">
                <a16:creationId xmlns:a16="http://schemas.microsoft.com/office/drawing/2014/main" id="{97FC3208-143A-0731-6C41-3CDB430A0F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617" b="28260"/>
          <a:stretch/>
        </p:blipFill>
        <p:spPr bwMode="auto">
          <a:xfrm>
            <a:off x="1971420" y="3914127"/>
            <a:ext cx="9824125" cy="1289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Johnson Level 1940-0800 8&quot; Professional Carbonized Bamboo Try ...">
            <a:extLst>
              <a:ext uri="{FF2B5EF4-FFF2-40B4-BE49-F238E27FC236}">
                <a16:creationId xmlns:a16="http://schemas.microsoft.com/office/drawing/2014/main" id="{9FE30DE1-698F-35F3-9466-72D2D26872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290315" y="2051292"/>
            <a:ext cx="4354468" cy="4354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Johnson Level 1940-0800 8&quot; Professional Carbonized Bamboo Try ...">
            <a:extLst>
              <a:ext uri="{FF2B5EF4-FFF2-40B4-BE49-F238E27FC236}">
                <a16:creationId xmlns:a16="http://schemas.microsoft.com/office/drawing/2014/main" id="{7B4C4C19-9918-A2F7-CDCB-856D6B858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462654" y="2049428"/>
            <a:ext cx="4354468" cy="4354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0F2BAE8B-AAD4-44A6-E8BD-38FF1261D5BA}"/>
                  </a:ext>
                </a:extLst>
              </p14:cNvPr>
              <p14:cNvContentPartPr/>
              <p14:nvPr/>
            </p14:nvContentPartPr>
            <p14:xfrm>
              <a:off x="5268041" y="3875469"/>
              <a:ext cx="360" cy="170172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0F2BAE8B-AAD4-44A6-E8BD-38FF1261D5B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261921" y="3869349"/>
                <a:ext cx="12600" cy="171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90021AB-5AB8-7736-C608-41F56EF4C230}"/>
                  </a:ext>
                </a:extLst>
              </p14:cNvPr>
              <p14:cNvContentPartPr/>
              <p14:nvPr/>
            </p14:nvContentPartPr>
            <p14:xfrm>
              <a:off x="5450921" y="3875469"/>
              <a:ext cx="360" cy="169308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490021AB-5AB8-7736-C608-41F56EF4C230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444801" y="3869349"/>
                <a:ext cx="12600" cy="1705320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C51422B7-C313-4175-7A9E-4913D1C9C4F3}"/>
              </a:ext>
            </a:extLst>
          </p:cNvPr>
          <p:cNvGrpSpPr/>
          <p:nvPr/>
        </p:nvGrpSpPr>
        <p:grpSpPr>
          <a:xfrm>
            <a:off x="5268041" y="3904582"/>
            <a:ext cx="191026" cy="1679419"/>
            <a:chOff x="11419271" y="568339"/>
            <a:chExt cx="191026" cy="1679419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DFC82BC-6D9E-1A9F-F463-9A5DCA6AAA47}"/>
                </a:ext>
              </a:extLst>
            </p:cNvPr>
            <p:cNvCxnSpPr>
              <a:cxnSpLocks/>
            </p:cNvCxnSpPr>
            <p:nvPr/>
          </p:nvCxnSpPr>
          <p:spPr>
            <a:xfrm>
              <a:off x="11425889" y="568339"/>
              <a:ext cx="179997" cy="17999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5B6A8A1-6176-33BD-0C85-14DA397D267E}"/>
                </a:ext>
              </a:extLst>
            </p:cNvPr>
            <p:cNvCxnSpPr>
              <a:cxnSpLocks/>
            </p:cNvCxnSpPr>
            <p:nvPr/>
          </p:nvCxnSpPr>
          <p:spPr>
            <a:xfrm>
              <a:off x="11425888" y="704650"/>
              <a:ext cx="179997" cy="17999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50953A3-D701-1EE3-9A26-427CE5D3C49B}"/>
                </a:ext>
              </a:extLst>
            </p:cNvPr>
            <p:cNvCxnSpPr>
              <a:cxnSpLocks/>
            </p:cNvCxnSpPr>
            <p:nvPr/>
          </p:nvCxnSpPr>
          <p:spPr>
            <a:xfrm>
              <a:off x="11430300" y="840961"/>
              <a:ext cx="179997" cy="17999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19209CB-8E74-3787-FAA1-1F89C412D979}"/>
                </a:ext>
              </a:extLst>
            </p:cNvPr>
            <p:cNvCxnSpPr>
              <a:cxnSpLocks/>
            </p:cNvCxnSpPr>
            <p:nvPr/>
          </p:nvCxnSpPr>
          <p:spPr>
            <a:xfrm>
              <a:off x="11430299" y="977272"/>
              <a:ext cx="179997" cy="17999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581ED50-1D2E-37DA-8048-6D1622BA4605}"/>
                </a:ext>
              </a:extLst>
            </p:cNvPr>
            <p:cNvCxnSpPr>
              <a:cxnSpLocks/>
            </p:cNvCxnSpPr>
            <p:nvPr/>
          </p:nvCxnSpPr>
          <p:spPr>
            <a:xfrm>
              <a:off x="11421478" y="1113583"/>
              <a:ext cx="179997" cy="17999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4D06BB5-C435-5B9B-19C8-B203B8CA432E}"/>
                </a:ext>
              </a:extLst>
            </p:cNvPr>
            <p:cNvCxnSpPr>
              <a:cxnSpLocks/>
            </p:cNvCxnSpPr>
            <p:nvPr/>
          </p:nvCxnSpPr>
          <p:spPr>
            <a:xfrm>
              <a:off x="11421477" y="1249894"/>
              <a:ext cx="179997" cy="17999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246BD93-BDE9-52B2-BC09-77966DF45D0C}"/>
                </a:ext>
              </a:extLst>
            </p:cNvPr>
            <p:cNvCxnSpPr>
              <a:cxnSpLocks/>
            </p:cNvCxnSpPr>
            <p:nvPr/>
          </p:nvCxnSpPr>
          <p:spPr>
            <a:xfrm>
              <a:off x="11425889" y="1386205"/>
              <a:ext cx="179997" cy="17999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7ACB5F9-0E6A-423C-9DD7-47B0BB496AFD}"/>
                </a:ext>
              </a:extLst>
            </p:cNvPr>
            <p:cNvCxnSpPr>
              <a:cxnSpLocks/>
            </p:cNvCxnSpPr>
            <p:nvPr/>
          </p:nvCxnSpPr>
          <p:spPr>
            <a:xfrm>
              <a:off x="11425888" y="1522516"/>
              <a:ext cx="179997" cy="17999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54388A1-EE7E-988C-3AC9-80C7DF832FEF}"/>
                </a:ext>
              </a:extLst>
            </p:cNvPr>
            <p:cNvCxnSpPr>
              <a:cxnSpLocks/>
            </p:cNvCxnSpPr>
            <p:nvPr/>
          </p:nvCxnSpPr>
          <p:spPr>
            <a:xfrm>
              <a:off x="11419272" y="1658827"/>
              <a:ext cx="179997" cy="17999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DFBC482-B754-43F4-4363-14C90EB5219C}"/>
                </a:ext>
              </a:extLst>
            </p:cNvPr>
            <p:cNvCxnSpPr>
              <a:cxnSpLocks/>
            </p:cNvCxnSpPr>
            <p:nvPr/>
          </p:nvCxnSpPr>
          <p:spPr>
            <a:xfrm>
              <a:off x="11419271" y="1795138"/>
              <a:ext cx="179997" cy="17999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6CE9C69-3921-A3A3-0B1E-85B5A1C946B4}"/>
                </a:ext>
              </a:extLst>
            </p:cNvPr>
            <p:cNvCxnSpPr>
              <a:cxnSpLocks/>
            </p:cNvCxnSpPr>
            <p:nvPr/>
          </p:nvCxnSpPr>
          <p:spPr>
            <a:xfrm>
              <a:off x="11423683" y="1931449"/>
              <a:ext cx="179997" cy="17999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DA5D40D-3346-59F5-6C39-BF78AC8DFD97}"/>
                </a:ext>
              </a:extLst>
            </p:cNvPr>
            <p:cNvCxnSpPr>
              <a:cxnSpLocks/>
            </p:cNvCxnSpPr>
            <p:nvPr/>
          </p:nvCxnSpPr>
          <p:spPr>
            <a:xfrm>
              <a:off x="11423682" y="2067761"/>
              <a:ext cx="179997" cy="17999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8755C69B-6CFB-3504-ABB0-7A5CE71F3FC8}"/>
              </a:ext>
            </a:extLst>
          </p:cNvPr>
          <p:cNvSpPr txBox="1">
            <a:spLocks/>
          </p:cNvSpPr>
          <p:nvPr/>
        </p:nvSpPr>
        <p:spPr>
          <a:xfrm>
            <a:off x="7355979" y="1654637"/>
            <a:ext cx="3916453" cy="20496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ClrTx/>
              <a:buFont typeface="Corbel" pitchFamily="34" charset="0"/>
              <a:buNone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Use a Steel Rule to measure from the ‘datum line’.</a:t>
            </a:r>
          </a:p>
          <a:p>
            <a:pPr marL="45720" indent="0">
              <a:buClrTx/>
              <a:buFont typeface="Corbel" pitchFamily="34" charset="0"/>
              <a:buNone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Make a small mark at the distance required. Try to be very accurate and use a sharp pencil or knife..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62F88E57-091F-AD06-1338-FF7CBF4595EF}"/>
              </a:ext>
            </a:extLst>
          </p:cNvPr>
          <p:cNvSpPr txBox="1">
            <a:spLocks/>
          </p:cNvSpPr>
          <p:nvPr/>
        </p:nvSpPr>
        <p:spPr>
          <a:xfrm>
            <a:off x="7355979" y="1670455"/>
            <a:ext cx="3916453" cy="20496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ClrTx/>
              <a:buFont typeface="Corbel" pitchFamily="34" charset="0"/>
              <a:buNone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Leave a small gap for cutting between. This is called a ‘Kerf’. </a:t>
            </a:r>
          </a:p>
          <a:p>
            <a:pPr marL="45720" indent="0">
              <a:buClrTx/>
              <a:buFont typeface="Corbel" pitchFamily="34" charset="0"/>
              <a:buNone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The second line becomes a new datum for marking the next part.</a:t>
            </a:r>
          </a:p>
        </p:txBody>
      </p:sp>
    </p:spTree>
    <p:extLst>
      <p:ext uri="{BB962C8B-B14F-4D97-AF65-F5344CB8AC3E}">
        <p14:creationId xmlns:p14="http://schemas.microsoft.com/office/powerpoint/2010/main" val="23206920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2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7" dur="3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3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8" dur="3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3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" grpId="1" build="p"/>
      <p:bldP spid="37" grpId="0" uiExpand="1" build="p"/>
      <p:bldP spid="37" grpId="1" uiExpand="1" build="p"/>
      <p:bldP spid="38" grpId="0" uiExpand="1" build="p"/>
      <p:bldP spid="38" grpId="1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2F9D1-8F80-3BE7-1210-AACDE4B55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  <a:latin typeface="Bebas Neue" panose="020B0606020202050201" pitchFamily="34" charset="0"/>
              </a:rPr>
              <a:t>Measuring, Scale &amp; Estimation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A4E9056-2049-D270-C58F-0B9BE548D5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 dirty="0">
                <a:solidFill>
                  <a:schemeClr val="tx1"/>
                </a:solidFill>
                <a:latin typeface="Bebas Neue" panose="020B0606020202050201" pitchFamily="34" charset="0"/>
              </a:rPr>
              <a:t>measurements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A34549C-F8AE-2E1F-0D17-A531D8362D4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ClrTx/>
            </a:pPr>
            <a:r>
              <a:rPr lang="en-GB" dirty="0">
                <a:solidFill>
                  <a:schemeClr val="tx1"/>
                </a:solidFill>
                <a:latin typeface="Franklin Gothic Book" panose="020B0503020102020204" pitchFamily="34" charset="0"/>
              </a:rPr>
              <a:t>Measurements should be accurate.</a:t>
            </a:r>
          </a:p>
          <a:p>
            <a:pPr>
              <a:buClrTx/>
            </a:pPr>
            <a:endParaRPr lang="en-GB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  <a:p>
            <a:pPr>
              <a:buClrTx/>
            </a:pPr>
            <a:r>
              <a:rPr lang="en-GB" dirty="0">
                <a:solidFill>
                  <a:schemeClr val="tx1"/>
                </a:solidFill>
                <a:latin typeface="Franklin Gothic Book" panose="020B0503020102020204" pitchFamily="34" charset="0"/>
              </a:rPr>
              <a:t>Measurements can be checked.</a:t>
            </a:r>
          </a:p>
          <a:p>
            <a:pPr>
              <a:buClrTx/>
            </a:pPr>
            <a:endParaRPr lang="en-GB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  <a:p>
            <a:pPr>
              <a:buClrTx/>
            </a:pPr>
            <a:r>
              <a:rPr lang="en-GB" dirty="0">
                <a:solidFill>
                  <a:schemeClr val="tx1"/>
                </a:solidFill>
                <a:latin typeface="Franklin Gothic Book" panose="020B0503020102020204" pitchFamily="34" charset="0"/>
              </a:rPr>
              <a:t>Measurements are used for precise work.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586D4EE-2443-CF81-7002-055D707696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b="0" dirty="0">
                <a:solidFill>
                  <a:schemeClr val="tx1"/>
                </a:solidFill>
                <a:latin typeface="Bebas Neue" panose="020B0606020202050201" pitchFamily="34" charset="0"/>
              </a:rPr>
              <a:t>Estimations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004DC611-9E70-581F-D542-25E6DDA4F43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ClrTx/>
            </a:pPr>
            <a:r>
              <a:rPr lang="en-GB" dirty="0">
                <a:solidFill>
                  <a:schemeClr val="tx1"/>
                </a:solidFill>
                <a:latin typeface="Franklin Gothic Book" panose="020B0503020102020204" pitchFamily="34" charset="0"/>
              </a:rPr>
              <a:t>Estimations are a form of guess. </a:t>
            </a:r>
          </a:p>
          <a:p>
            <a:pPr>
              <a:buClrTx/>
            </a:pPr>
            <a:endParaRPr lang="en-GB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  <a:p>
            <a:pPr>
              <a:buClrTx/>
            </a:pPr>
            <a:r>
              <a:rPr lang="en-GB" dirty="0">
                <a:solidFill>
                  <a:schemeClr val="tx1"/>
                </a:solidFill>
                <a:latin typeface="Franklin Gothic Book" panose="020B0503020102020204" pitchFamily="34" charset="0"/>
              </a:rPr>
              <a:t>The more experienced you are, the more accurate your estimates are likely to be.</a:t>
            </a:r>
          </a:p>
          <a:p>
            <a:pPr marL="45720" indent="0">
              <a:buClrTx/>
              <a:buNone/>
            </a:pPr>
            <a:endParaRPr lang="en-GB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  <a:p>
            <a:pPr>
              <a:buClrTx/>
            </a:pPr>
            <a:r>
              <a:rPr lang="en-GB" dirty="0">
                <a:solidFill>
                  <a:schemeClr val="tx1"/>
                </a:solidFill>
                <a:latin typeface="Franklin Gothic Book" panose="020B0503020102020204" pitchFamily="34" charset="0"/>
              </a:rPr>
              <a:t>Estimates are used for rough work and can be ‘revised’.</a:t>
            </a:r>
          </a:p>
        </p:txBody>
      </p:sp>
    </p:spTree>
    <p:extLst>
      <p:ext uri="{BB962C8B-B14F-4D97-AF65-F5344CB8AC3E}">
        <p14:creationId xmlns:p14="http://schemas.microsoft.com/office/powerpoint/2010/main" val="8189958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04DE9A8-D01C-6D71-E7B0-9CB5EACF2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  <a:latin typeface="Bebas Neue" panose="020B0606020202050201" pitchFamily="34" charset="0"/>
              </a:rPr>
              <a:t>Measuring, Scale &amp; Estimation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7A175A0-7F13-86BC-69FD-BAEE5713AC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marR="0" lvl="0" indent="-182880" algn="l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Tx/>
              <a:buSzPct val="80000"/>
              <a:buFont typeface="Corbel" pitchFamily="34" charset="0"/>
              <a:buChar char="•"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Scale means making something bigger or smaller by a specific ratio.</a:t>
            </a:r>
          </a:p>
          <a:p>
            <a:pPr marL="228600" marR="0" lvl="0" indent="-182880" algn="l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Tx/>
              <a:buSzPct val="80000"/>
              <a:buFont typeface="Corbel" pitchFamily="34" charset="0"/>
              <a:buChar char="•"/>
              <a:tabLst/>
              <a:defRPr/>
            </a:pPr>
            <a:r>
              <a:rPr lang="en-GB" dirty="0">
                <a:solidFill>
                  <a:prstClr val="black"/>
                </a:solidFill>
                <a:latin typeface="Franklin Gothic Book" panose="020B0503020102020204" pitchFamily="34" charset="0"/>
              </a:rPr>
              <a:t>Common enlargements include:</a:t>
            </a:r>
          </a:p>
          <a:p>
            <a:pPr marL="45720" marR="0" lvl="0" indent="0" algn="ctr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Tx/>
              <a:buSzPct val="80000"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Franklin Gothic Book" panose="020B0503020102020204" pitchFamily="34" charset="0"/>
              </a:rPr>
              <a:t>2:1</a:t>
            </a:r>
          </a:p>
          <a:p>
            <a:pPr marL="45720" marR="0" lvl="0" indent="0" algn="ctr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Tx/>
              <a:buSzPct val="80000"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Franklin Gothic Book" panose="020B0503020102020204" pitchFamily="34" charset="0"/>
              </a:rPr>
              <a:t>3:1</a:t>
            </a:r>
          </a:p>
          <a:p>
            <a:pPr marL="45720" marR="0" lvl="0" indent="0" algn="ctr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Tx/>
              <a:buSzPct val="80000"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Franklin Gothic Book" panose="020B0503020102020204" pitchFamily="34" charset="0"/>
              </a:rPr>
              <a:t>4:1</a:t>
            </a:r>
          </a:p>
          <a:p>
            <a:pPr marL="45720" marR="0" lvl="0" indent="0" algn="ctr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Tx/>
              <a:buSzPct val="80000"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Franklin Gothic Book" panose="020B0503020102020204" pitchFamily="34" charset="0"/>
              </a:rPr>
              <a:t>5:1</a:t>
            </a:r>
          </a:p>
          <a:p>
            <a:pPr marL="45720" marR="0" lvl="0" indent="0" algn="ctr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Tx/>
              <a:buSzPct val="80000"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Franklin Gothic Book" panose="020B0503020102020204" pitchFamily="34" charset="0"/>
              </a:rPr>
              <a:t>10:1</a:t>
            </a:r>
          </a:p>
          <a:p>
            <a:pPr marL="45720" marR="0" lvl="0" indent="0" algn="ctr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Tx/>
              <a:buSzPct val="80000"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Franklin Gothic Book" panose="020B0503020102020204" pitchFamily="34" charset="0"/>
              </a:rPr>
              <a:t>50:1</a:t>
            </a:r>
          </a:p>
        </p:txBody>
      </p:sp>
    </p:spTree>
    <p:extLst>
      <p:ext uri="{BB962C8B-B14F-4D97-AF65-F5344CB8AC3E}">
        <p14:creationId xmlns:p14="http://schemas.microsoft.com/office/powerpoint/2010/main" val="115276932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04DE9A8-D01C-6D71-E7B0-9CB5EACF2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  <a:latin typeface="Bebas Neue" panose="020B0606020202050201" pitchFamily="34" charset="0"/>
              </a:rPr>
              <a:t>Measuring, Scale &amp; Estimation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7A175A0-7F13-86BC-69FD-BAEE5713AC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marR="0" lvl="0" indent="-182880" algn="l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Tx/>
              <a:buSzPct val="80000"/>
              <a:buFont typeface="Corbel" pitchFamily="34" charset="0"/>
              <a:buChar char="•"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Scale means making something bigger or smaller by a specific ratio.</a:t>
            </a:r>
          </a:p>
          <a:p>
            <a:pPr marL="228600" marR="0" lvl="0" indent="-182880" algn="l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Tx/>
              <a:buSzPct val="80000"/>
              <a:buFont typeface="Corbel" pitchFamily="34" charset="0"/>
              <a:buChar char="•"/>
              <a:tabLst/>
              <a:defRPr/>
            </a:pPr>
            <a:r>
              <a:rPr lang="en-GB" dirty="0">
                <a:solidFill>
                  <a:prstClr val="black"/>
                </a:solidFill>
                <a:latin typeface="Franklin Gothic Book" panose="020B0503020102020204" pitchFamily="34" charset="0"/>
              </a:rPr>
              <a:t>Common reductions include:</a:t>
            </a:r>
          </a:p>
          <a:p>
            <a:pPr marL="45720" marR="0" lvl="0" indent="0" algn="ctr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Tx/>
              <a:buSzPct val="80000"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Franklin Gothic Book" panose="020B0503020102020204" pitchFamily="34" charset="0"/>
              </a:rPr>
              <a:t>1:2</a:t>
            </a:r>
          </a:p>
          <a:p>
            <a:pPr marL="45720" marR="0" lvl="0" indent="0" algn="ctr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Tx/>
              <a:buSzPct val="80000"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Franklin Gothic Book" panose="020B0503020102020204" pitchFamily="34" charset="0"/>
              </a:rPr>
              <a:t>1:3</a:t>
            </a:r>
          </a:p>
          <a:p>
            <a:pPr marL="45720" marR="0" lvl="0" indent="0" algn="ctr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Tx/>
              <a:buSzPct val="80000"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Franklin Gothic Book" panose="020B0503020102020204" pitchFamily="34" charset="0"/>
              </a:rPr>
              <a:t>1:4</a:t>
            </a:r>
          </a:p>
          <a:p>
            <a:pPr marL="45720" marR="0" lvl="0" indent="0" algn="ctr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Tx/>
              <a:buSzPct val="80000"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Franklin Gothic Book" panose="020B0503020102020204" pitchFamily="34" charset="0"/>
              </a:rPr>
              <a:t>1:5</a:t>
            </a:r>
          </a:p>
          <a:p>
            <a:pPr marL="45720" marR="0" lvl="0" indent="0" algn="ctr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Tx/>
              <a:buSzPct val="80000"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Franklin Gothic Book" panose="020B0503020102020204" pitchFamily="34" charset="0"/>
              </a:rPr>
              <a:t>1:10</a:t>
            </a:r>
          </a:p>
          <a:p>
            <a:pPr marL="45720" marR="0" lvl="0" indent="0" algn="ctr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Tx/>
              <a:buSzPct val="80000"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Franklin Gothic Book" panose="020B0503020102020204" pitchFamily="34" charset="0"/>
              </a:rPr>
              <a:t>1:50</a:t>
            </a:r>
          </a:p>
        </p:txBody>
      </p:sp>
    </p:spTree>
    <p:extLst>
      <p:ext uri="{BB962C8B-B14F-4D97-AF65-F5344CB8AC3E}">
        <p14:creationId xmlns:p14="http://schemas.microsoft.com/office/powerpoint/2010/main" val="34134807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04DE9A8-D01C-6D71-E7B0-9CB5EACF2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  <a:latin typeface="Bebas Neue" panose="020B0606020202050201" pitchFamily="34" charset="0"/>
              </a:rPr>
              <a:t>Measuring, Scale &amp; Estimation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7A175A0-7F13-86BC-69FD-BAEE5713A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769010"/>
            <a:ext cx="9872871" cy="3326989"/>
          </a:xfrm>
        </p:spPr>
        <p:txBody>
          <a:bodyPr/>
          <a:lstStyle/>
          <a:p>
            <a:pPr marL="45720" indent="0" algn="ctr">
              <a:buClrTx/>
              <a:buNone/>
            </a:pPr>
            <a:r>
              <a:rPr lang="en-GB" sz="2400" dirty="0">
                <a:solidFill>
                  <a:schemeClr val="tx1"/>
                </a:solidFill>
                <a:latin typeface="Franklin Gothic Book" panose="020B0503020102020204" pitchFamily="34" charset="0"/>
              </a:rPr>
              <a:t>I can mark materials to a required length for cutting, including a kerf gap.</a:t>
            </a:r>
          </a:p>
          <a:p>
            <a:pPr marL="45720" indent="0" algn="ctr">
              <a:buClrTx/>
              <a:buNone/>
            </a:pPr>
            <a:endParaRPr lang="en-GB" sz="24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  <a:p>
            <a:pPr marL="45720" indent="0" algn="ctr">
              <a:buClrTx/>
              <a:buNone/>
            </a:pPr>
            <a:r>
              <a:rPr lang="en-GB" sz="2400" dirty="0">
                <a:solidFill>
                  <a:schemeClr val="tx1"/>
                </a:solidFill>
                <a:latin typeface="Franklin Gothic Book" panose="020B0503020102020204" pitchFamily="34" charset="0"/>
              </a:rPr>
              <a:t>I can estimate a length or area by shading or marking a graphic. </a:t>
            </a:r>
          </a:p>
          <a:p>
            <a:pPr marL="45720" indent="0" algn="ctr">
              <a:buClrTx/>
              <a:buNone/>
            </a:pPr>
            <a:endParaRPr lang="en-GB" sz="24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  <a:p>
            <a:pPr marL="45720" indent="0" algn="ctr">
              <a:buClrTx/>
              <a:buNone/>
            </a:pPr>
            <a:r>
              <a:rPr lang="en-GB" sz="2400" dirty="0">
                <a:solidFill>
                  <a:schemeClr val="tx1"/>
                </a:solidFill>
                <a:latin typeface="Franklin Gothic Book" panose="020B0503020102020204" pitchFamily="34" charset="0"/>
              </a:rPr>
              <a:t>I can scale an object up or down by common ratios.</a:t>
            </a:r>
          </a:p>
        </p:txBody>
      </p:sp>
    </p:spTree>
    <p:extLst>
      <p:ext uri="{BB962C8B-B14F-4D97-AF65-F5344CB8AC3E}">
        <p14:creationId xmlns:p14="http://schemas.microsoft.com/office/powerpoint/2010/main" val="15417430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Basis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D9D01AC2-EE7D-4E49-99EE-8E62E4E7E8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eb7911-9571-4a3c-9327-f3e441a19a5a" xsi:nil="true"/>
    <lcf76f155ced4ddcb4097134ff3c332f xmlns="13f3296e-2e40-41e3-8495-4c5485bc6ca0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238BCCE6EFFD47B0FF7F1588003BF8" ma:contentTypeVersion="18" ma:contentTypeDescription="Create a new document." ma:contentTypeScope="" ma:versionID="e17115f2a00093934d4c9a232360086a">
  <xsd:schema xmlns:xsd="http://www.w3.org/2001/XMLSchema" xmlns:xs="http://www.w3.org/2001/XMLSchema" xmlns:p="http://schemas.microsoft.com/office/2006/metadata/properties" xmlns:ns2="13f3296e-2e40-41e3-8495-4c5485bc6ca0" xmlns:ns3="45eb7911-9571-4a3c-9327-f3e441a19a5a" targetNamespace="http://schemas.microsoft.com/office/2006/metadata/properties" ma:root="true" ma:fieldsID="de984da5fdaa02913a6d7adb832e3239" ns2:_="" ns3:_="">
    <xsd:import namespace="13f3296e-2e40-41e3-8495-4c5485bc6ca0"/>
    <xsd:import namespace="45eb7911-9571-4a3c-9327-f3e441a19a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f3296e-2e40-41e3-8495-4c5485bc6c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a8110b4-7946-418e-8ab0-d3d0ec8bff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eb7911-9571-4a3c-9327-f3e441a19a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175c856-c03a-4051-9d76-40b5e9c3782e}" ma:internalName="TaxCatchAll" ma:showField="CatchAllData" ma:web="45eb7911-9571-4a3c-9327-f3e441a19a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FBC4051-9DB2-42C4-BB0C-A0CDE04BEA92}">
  <ds:schemaRefs>
    <ds:schemaRef ds:uri="http://schemas.microsoft.com/office/2006/metadata/properties"/>
    <ds:schemaRef ds:uri="http://schemas.microsoft.com/office/infopath/2007/PartnerControls"/>
    <ds:schemaRef ds:uri="45eb7911-9571-4a3c-9327-f3e441a19a5a"/>
    <ds:schemaRef ds:uri="13f3296e-2e40-41e3-8495-4c5485bc6ca0"/>
  </ds:schemaRefs>
</ds:datastoreItem>
</file>

<file path=customXml/itemProps2.xml><?xml version="1.0" encoding="utf-8"?>
<ds:datastoreItem xmlns:ds="http://schemas.openxmlformats.org/officeDocument/2006/customXml" ds:itemID="{C0A5E88B-B68F-4BA8-8153-5CD63463A84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5D9825E-596B-4653-A713-420CDAFDB3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3f3296e-2e40-41e3-8495-4c5485bc6ca0"/>
    <ds:schemaRef ds:uri="45eb7911-9571-4a3c-9327-f3e441a19a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2194</TotalTime>
  <Words>420</Words>
  <Application>Microsoft Office PowerPoint</Application>
  <PresentationFormat>Widescreen</PresentationFormat>
  <Paragraphs>69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Aptos</vt:lpstr>
      <vt:lpstr>Aptos Display</vt:lpstr>
      <vt:lpstr>Arial</vt:lpstr>
      <vt:lpstr>Bebas Neue</vt:lpstr>
      <vt:lpstr>Calibri</vt:lpstr>
      <vt:lpstr>Corbel</vt:lpstr>
      <vt:lpstr>Franklin Gothic Book</vt:lpstr>
      <vt:lpstr>Basis</vt:lpstr>
      <vt:lpstr>Measuring, Scale &amp; Estimation</vt:lpstr>
      <vt:lpstr>Measuring, Scale &amp; Estimation</vt:lpstr>
      <vt:lpstr>Measuring, Scale &amp; Estimation</vt:lpstr>
      <vt:lpstr>Measuring, Scale &amp; Estimation</vt:lpstr>
      <vt:lpstr>Measuring, Scale &amp; Estimation</vt:lpstr>
      <vt:lpstr>Measuring, Scale &amp; Estimation</vt:lpstr>
      <vt:lpstr>Measuring, Scale &amp; Estimation</vt:lpstr>
      <vt:lpstr>Measuring, Scale &amp; Estimation</vt:lpstr>
      <vt:lpstr>Measuring, Scale &amp; Estimation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 does Teacher does</dc:title>
  <dc:creator>Scott Hunter</dc:creator>
  <cp:lastModifiedBy>Scott Hunter</cp:lastModifiedBy>
  <cp:revision>24</cp:revision>
  <dcterms:created xsi:type="dcterms:W3CDTF">2024-03-28T16:53:55Z</dcterms:created>
  <dcterms:modified xsi:type="dcterms:W3CDTF">2024-04-21T19:29:15Z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0x0101005A238BCCE6EFFD47B0FF7F1588003BF8</vt:lpwstr>
  </property>
  <property fmtid="{D5CDD505-2E9C-101B-9397-08002B2CF9AE}" pid="3" name="MediaServiceImageTags">
    <vt:lpwstr/>
  </property>
</Properties>
</file>